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8" r:id="rId2"/>
    <p:sldId id="260" r:id="rId3"/>
    <p:sldId id="271" r:id="rId4"/>
    <p:sldId id="269" r:id="rId5"/>
    <p:sldId id="275" r:id="rId6"/>
    <p:sldId id="270" r:id="rId7"/>
    <p:sldId id="267" r:id="rId8"/>
    <p:sldId id="268" r:id="rId9"/>
    <p:sldId id="274" r:id="rId10"/>
    <p:sldId id="272" r:id="rId11"/>
    <p:sldId id="276" r:id="rId12"/>
    <p:sldId id="27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D5A833-E377-44D1-B5FC-BE72A3F7AB32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D32BF4-38C2-43E8-8B2D-88EFE46593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837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3BFEC-144D-4013-BF49-BDFDA7F64D8F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4DE4-217B-4F02-A0BD-0B256FC009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3BFEC-144D-4013-BF49-BDFDA7F64D8F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4DE4-217B-4F02-A0BD-0B256FC009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3BFEC-144D-4013-BF49-BDFDA7F64D8F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4DE4-217B-4F02-A0BD-0B256FC009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3BFEC-144D-4013-BF49-BDFDA7F64D8F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4DE4-217B-4F02-A0BD-0B256FC009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3BFEC-144D-4013-BF49-BDFDA7F64D8F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4DE4-217B-4F02-A0BD-0B256FC009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3BFEC-144D-4013-BF49-BDFDA7F64D8F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4DE4-217B-4F02-A0BD-0B256FC009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3BFEC-144D-4013-BF49-BDFDA7F64D8F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4DE4-217B-4F02-A0BD-0B256FC009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3BFEC-144D-4013-BF49-BDFDA7F64D8F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4DE4-217B-4F02-A0BD-0B256FC009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3BFEC-144D-4013-BF49-BDFDA7F64D8F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4DE4-217B-4F02-A0BD-0B256FC009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3BFEC-144D-4013-BF49-BDFDA7F64D8F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4DE4-217B-4F02-A0BD-0B256FC009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3BFEC-144D-4013-BF49-BDFDA7F64D8F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4DE4-217B-4F02-A0BD-0B256FC009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3BFEC-144D-4013-BF49-BDFDA7F64D8F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04DE4-217B-4F02-A0BD-0B256FC009E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heel spokes="8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(фон) презентации &quot;Рождество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19" y="0"/>
            <a:ext cx="9144000" cy="691562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-3179732"/>
            <a:ext cx="8712968" cy="9508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ea typeface="Calibri"/>
                <a:cs typeface="Times New Roman"/>
              </a:rPr>
              <a:t> </a:t>
            </a:r>
            <a:endParaRPr lang="ru-RU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Всероссийский </a:t>
            </a:r>
            <a:r>
              <a:rPr lang="ru-RU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конкурс</a:t>
            </a:r>
            <a:endParaRPr lang="ru-RU" sz="2400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«Моя малая родина: природа, культура, этнос»</a:t>
            </a:r>
            <a:endParaRPr lang="ru-RU" sz="2400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400" dirty="0">
                <a:solidFill>
                  <a:srgbClr val="C00000"/>
                </a:solidFill>
                <a:latin typeface="Times New Roman"/>
                <a:ea typeface="Times New Roman"/>
              </a:rPr>
              <a:t> </a:t>
            </a:r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Номинация</a:t>
            </a:r>
            <a:r>
              <a:rPr lang="ru-RU" sz="2400" b="1" dirty="0">
                <a:solidFill>
                  <a:srgbClr val="C00000"/>
                </a:solidFill>
                <a:latin typeface="Times New Roman"/>
                <a:ea typeface="Times New Roman"/>
              </a:rPr>
              <a:t>:</a:t>
            </a:r>
            <a:endParaRPr lang="ru-RU" sz="24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/>
                <a:ea typeface="Times New Roman"/>
              </a:rPr>
              <a:t>«</a:t>
            </a:r>
            <a:r>
              <a:rPr lang="ru-RU" sz="2400" b="1" dirty="0" err="1">
                <a:solidFill>
                  <a:srgbClr val="C00000"/>
                </a:solidFill>
                <a:latin typeface="Times New Roman"/>
                <a:ea typeface="Times New Roman"/>
              </a:rPr>
              <a:t>Этноэкология</a:t>
            </a:r>
            <a:r>
              <a:rPr lang="ru-RU" sz="2400" b="1" dirty="0">
                <a:solidFill>
                  <a:srgbClr val="C00000"/>
                </a:solidFill>
                <a:latin typeface="Times New Roman"/>
                <a:ea typeface="Times New Roman"/>
              </a:rPr>
              <a:t> и современность»</a:t>
            </a:r>
            <a:endParaRPr lang="ru-RU" sz="24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/>
                <a:ea typeface="Times New Roman"/>
              </a:rPr>
              <a:t> </a:t>
            </a:r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Тема</a:t>
            </a:r>
            <a:r>
              <a:rPr lang="ru-RU" sz="2400" b="1" dirty="0">
                <a:solidFill>
                  <a:srgbClr val="C00000"/>
                </a:solidFill>
                <a:latin typeface="Times New Roman"/>
                <a:ea typeface="Times New Roman"/>
              </a:rPr>
              <a:t>:</a:t>
            </a:r>
            <a:endParaRPr lang="ru-RU" sz="24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/>
                <a:ea typeface="Times New Roman"/>
              </a:rPr>
              <a:t>«Связь традиций празднования святок и природы. История и современность»</a:t>
            </a:r>
            <a:endParaRPr lang="ru-RU" sz="24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100" dirty="0">
                <a:solidFill>
                  <a:srgbClr val="C00000"/>
                </a:solidFill>
                <a:latin typeface="Times New Roman"/>
                <a:ea typeface="Times New Roman"/>
              </a:rPr>
              <a:t> </a:t>
            </a:r>
            <a:endParaRPr lang="ru-RU" sz="105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 </a:t>
            </a:r>
            <a:r>
              <a:rPr lang="ru-RU" dirty="0" smtClean="0">
                <a:latin typeface="Times New Roman"/>
                <a:ea typeface="Times New Roman"/>
              </a:rPr>
              <a:t>                                                             </a:t>
            </a:r>
            <a:r>
              <a:rPr lang="ru-RU" b="1" dirty="0" smtClean="0">
                <a:latin typeface="Times New Roman"/>
                <a:ea typeface="Times New Roman"/>
              </a:rPr>
              <a:t>Работу </a:t>
            </a:r>
            <a:r>
              <a:rPr lang="ru-RU" b="1" dirty="0" smtClean="0">
                <a:latin typeface="Times New Roman"/>
                <a:ea typeface="Times New Roman"/>
              </a:rPr>
              <a:t>подготовила:</a:t>
            </a:r>
            <a:endParaRPr lang="ru-RU" sz="1600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                                                                           </a:t>
            </a:r>
            <a:r>
              <a:rPr lang="ru-RU" dirty="0" smtClean="0">
                <a:latin typeface="Times New Roman"/>
                <a:ea typeface="Times New Roman"/>
              </a:rPr>
              <a:t> </a:t>
            </a:r>
            <a:r>
              <a:rPr lang="ru-RU" dirty="0" smtClean="0">
                <a:latin typeface="Times New Roman"/>
                <a:ea typeface="Times New Roman"/>
              </a:rPr>
              <a:t>    </a:t>
            </a:r>
            <a:r>
              <a:rPr lang="ru-RU" dirty="0" smtClean="0">
                <a:latin typeface="Times New Roman"/>
                <a:ea typeface="Times New Roman"/>
              </a:rPr>
              <a:t>Гетманская Елизавета Ивановна</a:t>
            </a:r>
            <a:endParaRPr lang="ru-RU" sz="1600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                                                            </a:t>
            </a:r>
            <a:r>
              <a:rPr lang="ru-RU" dirty="0" smtClean="0">
                <a:latin typeface="Times New Roman"/>
                <a:ea typeface="Times New Roman"/>
              </a:rPr>
              <a:t>    учащаяся </a:t>
            </a:r>
            <a:r>
              <a:rPr lang="ru-RU" dirty="0" smtClean="0">
                <a:latin typeface="Times New Roman"/>
                <a:ea typeface="Times New Roman"/>
              </a:rPr>
              <a:t>7 «Б»</a:t>
            </a:r>
            <a:r>
              <a:rPr lang="ru-RU" dirty="0" smtClean="0">
                <a:latin typeface="Times New Roman"/>
                <a:ea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</a:rPr>
              <a:t>класса </a:t>
            </a:r>
            <a:endParaRPr lang="ru-RU" sz="1600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                                                     </a:t>
            </a:r>
            <a:r>
              <a:rPr lang="ru-RU" dirty="0" smtClean="0">
                <a:latin typeface="Times New Roman"/>
                <a:ea typeface="Times New Roman"/>
              </a:rPr>
              <a:t>  МБОУ </a:t>
            </a:r>
            <a:r>
              <a:rPr lang="ru-RU" dirty="0">
                <a:latin typeface="Times New Roman"/>
                <a:ea typeface="Times New Roman"/>
              </a:rPr>
              <a:t>СОШ №3</a:t>
            </a:r>
            <a:endParaRPr lang="ru-RU" sz="1600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                                                           </a:t>
            </a:r>
            <a:r>
              <a:rPr lang="ru-RU" dirty="0" smtClean="0">
                <a:latin typeface="Times New Roman"/>
                <a:ea typeface="Times New Roman"/>
              </a:rPr>
              <a:t> </a:t>
            </a:r>
            <a:r>
              <a:rPr lang="ru-RU" dirty="0" smtClean="0">
                <a:latin typeface="Times New Roman"/>
                <a:ea typeface="Times New Roman"/>
              </a:rPr>
              <a:t>ст</a:t>
            </a:r>
            <a:r>
              <a:rPr lang="ru-RU" dirty="0">
                <a:latin typeface="Times New Roman"/>
                <a:ea typeface="Times New Roman"/>
              </a:rPr>
              <a:t>. Новокорсунской</a:t>
            </a:r>
            <a:endParaRPr lang="ru-RU" sz="1600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                                                               </a:t>
            </a:r>
            <a:r>
              <a:rPr lang="ru-RU" dirty="0" err="1" smtClean="0">
                <a:latin typeface="Times New Roman"/>
                <a:ea typeface="Times New Roman"/>
              </a:rPr>
              <a:t>Тимашевского</a:t>
            </a:r>
            <a:r>
              <a:rPr lang="ru-RU" dirty="0" smtClean="0">
                <a:latin typeface="Times New Roman"/>
                <a:ea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</a:rPr>
              <a:t>района</a:t>
            </a:r>
            <a:endParaRPr lang="ru-RU" sz="1600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                                                       </a:t>
            </a:r>
            <a:r>
              <a:rPr lang="ru-RU" b="1" dirty="0" smtClean="0">
                <a:latin typeface="Times New Roman"/>
                <a:ea typeface="Times New Roman"/>
              </a:rPr>
              <a:t>Руководитель</a:t>
            </a:r>
            <a:r>
              <a:rPr lang="ru-RU" b="1" dirty="0">
                <a:latin typeface="Times New Roman"/>
                <a:ea typeface="Times New Roman"/>
              </a:rPr>
              <a:t>:</a:t>
            </a:r>
            <a:endParaRPr lang="ru-RU" sz="1600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                                                                             </a:t>
            </a:r>
            <a:r>
              <a:rPr lang="ru-RU" dirty="0" smtClean="0">
                <a:latin typeface="Times New Roman"/>
                <a:ea typeface="Times New Roman"/>
              </a:rPr>
              <a:t>Волкова </a:t>
            </a:r>
            <a:r>
              <a:rPr lang="ru-RU" dirty="0">
                <a:latin typeface="Times New Roman"/>
                <a:ea typeface="Times New Roman"/>
              </a:rPr>
              <a:t>Марина Георгиевна</a:t>
            </a:r>
            <a:endParaRPr lang="ru-RU" sz="1600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                                                                    учитель </a:t>
            </a:r>
            <a:r>
              <a:rPr lang="ru-RU" dirty="0" err="1">
                <a:latin typeface="Times New Roman"/>
                <a:ea typeface="Times New Roman"/>
              </a:rPr>
              <a:t>кубановедения</a:t>
            </a:r>
            <a:endParaRPr lang="ru-RU" sz="1600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                                                         МБОУ СОШ №3 </a:t>
            </a:r>
            <a:endParaRPr lang="ru-RU" sz="1600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                                                             </a:t>
            </a:r>
            <a:r>
              <a:rPr lang="ru-RU" dirty="0" err="1">
                <a:latin typeface="Times New Roman"/>
                <a:ea typeface="Times New Roman"/>
              </a:rPr>
              <a:t>ст.Новокорсунской</a:t>
            </a:r>
            <a:endParaRPr lang="ru-RU" dirty="0"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(фон) презентации &quot;Рождество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5538"/>
            <a:ext cx="9144000" cy="691563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971600" y="2967335"/>
            <a:ext cx="76328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2828836"/>
            <a:ext cx="640871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pPr algn="just"/>
            <a:r>
              <a:rPr lang="ru-RU" dirty="0" smtClean="0">
                <a:latin typeface="Times New Roman"/>
                <a:ea typeface="Calibri"/>
              </a:rPr>
              <a:t>     </a:t>
            </a:r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Calibri"/>
              </a:rPr>
              <a:t>Рано </a:t>
            </a:r>
            <a:r>
              <a:rPr lang="ru-RU" sz="2400" b="1" dirty="0">
                <a:solidFill>
                  <a:srgbClr val="C00000"/>
                </a:solidFill>
                <a:latin typeface="Times New Roman"/>
                <a:ea typeface="Calibri"/>
              </a:rPr>
              <a:t>утром 7 января приходили «</a:t>
            </a:r>
            <a:r>
              <a:rPr lang="ru-RU" sz="2400" b="1" dirty="0" err="1">
                <a:solidFill>
                  <a:srgbClr val="C00000"/>
                </a:solidFill>
                <a:latin typeface="Times New Roman"/>
                <a:ea typeface="Calibri"/>
              </a:rPr>
              <a:t>рожествовать</a:t>
            </a:r>
            <a:r>
              <a:rPr lang="ru-RU" sz="2400" b="1" dirty="0">
                <a:solidFill>
                  <a:srgbClr val="C00000"/>
                </a:solidFill>
                <a:latin typeface="Times New Roman"/>
                <a:ea typeface="Calibri"/>
              </a:rPr>
              <a:t>» мужчины, а вечером того же дня ходили с песнями и колядками девчата и женщины.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353" y="-83851"/>
            <a:ext cx="4283968" cy="368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56" y="-72377"/>
            <a:ext cx="4372744" cy="3676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817993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(фон) презентации &quot;Рождество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2585"/>
            <a:ext cx="9144000" cy="691563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971600" y="2967335"/>
            <a:ext cx="76328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3105835"/>
            <a:ext cx="684076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r>
              <a:rPr lang="ru-RU" sz="2400" dirty="0" smtClean="0">
                <a:solidFill>
                  <a:srgbClr val="C00000"/>
                </a:solidFill>
                <a:latin typeface="Times New Roman"/>
                <a:ea typeface="Calibri"/>
              </a:rPr>
              <a:t>В Рождество </a:t>
            </a:r>
            <a:r>
              <a:rPr lang="ru-RU" sz="2400" dirty="0">
                <a:solidFill>
                  <a:srgbClr val="C00000"/>
                </a:solidFill>
                <a:latin typeface="Times New Roman"/>
                <a:ea typeface="Calibri"/>
              </a:rPr>
              <a:t>почти всей станицей ходили кататься с горы, аж в самую речку. 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8194" name="Picture 2" descr="https://s018.radikal.ru/i521/1202/e8/7ea15f23580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03" y="4905"/>
            <a:ext cx="4221464" cy="313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4907"/>
            <a:ext cx="3912573" cy="313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322" y="3032903"/>
            <a:ext cx="3465356" cy="271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5207148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(фон) презентации &quot;Рождество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2585"/>
            <a:ext cx="9144000" cy="691563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971600" y="2967335"/>
            <a:ext cx="76328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3105835"/>
            <a:ext cx="68407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41" y="692849"/>
            <a:ext cx="7770118" cy="4825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1683276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(фон) презентации &quot;Рождество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7630"/>
            <a:ext cx="9144000" cy="691563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2143117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1" dirty="0" smtClean="0"/>
          </a:p>
          <a:p>
            <a:pPr algn="just"/>
            <a:endParaRPr lang="ru-RU" dirty="0" smtClean="0"/>
          </a:p>
        </p:txBody>
      </p:sp>
      <p:pic>
        <p:nvPicPr>
          <p:cNvPr id="2" name="Picture 2" descr="https://avatars.mds.yandex.net/get-pdb/1781474/a265f10e-a610-49dd-998e-d1294594b7ab/s1200?webp=fal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8377"/>
            <a:ext cx="7962219" cy="531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2413338"/>
            <a:ext cx="79928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Times New Roman"/>
                <a:ea typeface="Calibri"/>
              </a:rPr>
              <a:t>Святками 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Calibri"/>
              </a:rPr>
              <a:t>называется время от Рождества Христова вплоть до Крещения. На кубанской земле широко отмечались и почитались  зимние праздники. Кубанцы из поколения в поколение передают и сохраняют обряды, связанные с этими праздниками. Рождество Христово было у кубанских казаков самым значимым из всех зимних </a:t>
            </a:r>
            <a:r>
              <a:rPr lang="ru-RU" b="1" dirty="0" smtClean="0">
                <a:solidFill>
                  <a:srgbClr val="C00000"/>
                </a:solidFill>
                <a:latin typeface="Times New Roman"/>
                <a:ea typeface="Calibri"/>
              </a:rPr>
              <a:t>праздников.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(фон) презентации &quot;Рождество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7630"/>
            <a:ext cx="9144000" cy="691563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2143117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1" dirty="0" smtClean="0"/>
          </a:p>
          <a:p>
            <a:pPr algn="just"/>
            <a:endParaRPr lang="ru-RU" dirty="0" smtClean="0"/>
          </a:p>
        </p:txBody>
      </p:sp>
      <p:pic>
        <p:nvPicPr>
          <p:cNvPr id="3076" name="Picture 4" descr="http://novo-city.ru/uploads/media/26/5709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7" y="0"/>
            <a:ext cx="4533580" cy="34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2413338"/>
            <a:ext cx="6264696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/>
                <a:ea typeface="Calibri"/>
              </a:rPr>
              <a:t>Приготовления </a:t>
            </a:r>
            <a:r>
              <a:rPr lang="ru-RU" sz="2000" b="1" dirty="0">
                <a:solidFill>
                  <a:srgbClr val="C00000"/>
                </a:solidFill>
                <a:latin typeface="Times New Roman"/>
                <a:ea typeface="Calibri"/>
              </a:rPr>
              <a:t>к Рождеству начинали  раньше, за несколько дней. Хозяйки наводили порядок в доме, мыли окна. Чистили, скребли, подбеливали печку. Стирали занавески, стелили праздничные скатерти, доставали нарядные, вышитые вручную рушники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3078" name="Picture 6" descr="https://www.rukazaki.ru/wp-content/uploads/2019/08/3-7-1200x8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556792"/>
            <a:ext cx="4800044" cy="320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64377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(фон) презентации &quot;Рождество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7630"/>
            <a:ext cx="9144000" cy="691563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2143117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1" dirty="0" smtClean="0"/>
          </a:p>
          <a:p>
            <a:pPr algn="just"/>
            <a:endParaRPr lang="ru-RU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2690336"/>
            <a:ext cx="799288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Calibri"/>
              </a:rPr>
              <a:t>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027" name="Picture 3" descr="C:\Users\марина\Desktop\rushnik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836712"/>
            <a:ext cx="7643440" cy="410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999543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(фон) презентации &quot;Рождество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7630"/>
            <a:ext cx="9144000" cy="691563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2143117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1" dirty="0" smtClean="0"/>
          </a:p>
          <a:p>
            <a:pPr algn="just"/>
            <a:endParaRPr lang="ru-RU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2690336"/>
            <a:ext cx="799288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Calibri"/>
              </a:rPr>
              <a:t>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07" y="764704"/>
            <a:ext cx="7599245" cy="4635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3323417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(фон) презентации &quot;Рождество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7630"/>
            <a:ext cx="9144000" cy="691563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2143117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1" dirty="0" smtClean="0"/>
          </a:p>
          <a:p>
            <a:pPr algn="just"/>
            <a:endParaRPr lang="ru-RU" dirty="0" smtClean="0"/>
          </a:p>
        </p:txBody>
      </p:sp>
      <p:pic>
        <p:nvPicPr>
          <p:cNvPr id="4098" name="Picture 2" descr="https://im0-tub-ru.yandex.net/i?id=36b3b442f9b242440faf4b68f4de9864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0"/>
            <a:ext cx="7776865" cy="43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2828836"/>
            <a:ext cx="64807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Calibri"/>
              </a:rPr>
              <a:t>    Стены </a:t>
            </a:r>
            <a:r>
              <a:rPr lang="ru-RU" sz="2400" b="1" dirty="0">
                <a:solidFill>
                  <a:srgbClr val="C00000"/>
                </a:solidFill>
                <a:latin typeface="Times New Roman"/>
                <a:ea typeface="Calibri"/>
              </a:rPr>
              <a:t>и углы жилища украшали бумажными цветами, </a:t>
            </a:r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Calibri"/>
              </a:rPr>
              <a:t>игрушками</a:t>
            </a:r>
            <a:r>
              <a:rPr lang="ru-RU" sz="2400" b="1" dirty="0">
                <a:solidFill>
                  <a:srgbClr val="C00000"/>
                </a:solidFill>
                <a:latin typeface="Times New Roman"/>
                <a:ea typeface="Calibri"/>
              </a:rPr>
              <a:t>: петушками, колечками, ватой. 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406092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(фон) презентации &quot;Рождество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2585"/>
            <a:ext cx="9144000" cy="6915630"/>
          </a:xfrm>
          <a:prstGeom prst="rect">
            <a:avLst/>
          </a:prstGeom>
          <a:noFill/>
        </p:spPr>
      </p:pic>
      <p:pic>
        <p:nvPicPr>
          <p:cNvPr id="5122" name="Picture 2" descr="https://pbs.twimg.com/media/DwXnSqiWkAEE1R4.jpg: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-72585"/>
            <a:ext cx="6264696" cy="528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2690336"/>
            <a:ext cx="756084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r>
              <a:rPr lang="ru-RU" dirty="0" smtClean="0">
                <a:latin typeface="Times New Roman"/>
                <a:ea typeface="Calibri"/>
              </a:rPr>
              <a:t>  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Готовили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колбасы, «</a:t>
            </a:r>
            <a:r>
              <a:rPr lang="ru-RU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холодэць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», пироги и пирожки с мясной начинкой (</a:t>
            </a:r>
            <a:r>
              <a:rPr lang="ru-RU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потрипкой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), сало и жареное мясо. На столе в рождественский вечер обязательно должен быть жареный поросёнок. 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(фон) презентации &quot;Рождество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2585"/>
            <a:ext cx="9144000" cy="6915630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62"/>
            <a:ext cx="4772977" cy="313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977" y="1196752"/>
            <a:ext cx="4260578" cy="319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2967335"/>
            <a:ext cx="763284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r>
              <a:rPr lang="ru-RU" sz="2400" b="1" dirty="0">
                <a:solidFill>
                  <a:srgbClr val="C00000"/>
                </a:solidFill>
                <a:latin typeface="Times New Roman"/>
                <a:ea typeface="Calibri"/>
              </a:rPr>
              <a:t>Н</a:t>
            </a:r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Calibri"/>
              </a:rPr>
              <a:t>аконец-то  </a:t>
            </a:r>
            <a:r>
              <a:rPr lang="ru-RU" sz="2400" b="1" dirty="0">
                <a:solidFill>
                  <a:srgbClr val="C00000"/>
                </a:solidFill>
                <a:latin typeface="Times New Roman"/>
                <a:ea typeface="Calibri"/>
              </a:rPr>
              <a:t>зазвонили </a:t>
            </a:r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Calibri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/>
                <a:ea typeface="Calibri"/>
              </a:rPr>
              <a:t>колокола, </a:t>
            </a:r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Calibri"/>
              </a:rPr>
              <a:t>дети несут «вечерю» крёстным и родным. Взамен получают подарки: домашние </a:t>
            </a:r>
            <a:r>
              <a:rPr lang="ru-RU" sz="2400" b="1" dirty="0">
                <a:solidFill>
                  <a:srgbClr val="C00000"/>
                </a:solidFill>
                <a:latin typeface="Times New Roman"/>
                <a:ea typeface="Calibri"/>
              </a:rPr>
              <a:t>пряники, орехи, бублики, </a:t>
            </a:r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Calibri"/>
              </a:rPr>
              <a:t>монеты.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087106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(фон) презентации &quot;Рождество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2585"/>
            <a:ext cx="9144000" cy="691563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971600" y="2967335"/>
            <a:ext cx="76328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3105835"/>
            <a:ext cx="68407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76" y="857095"/>
            <a:ext cx="7354046" cy="511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2967335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2967335"/>
            <a:ext cx="7200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21977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219</Words>
  <Application>Microsoft Office PowerPoint</Application>
  <PresentationFormat>Экран (4:3)</PresentationFormat>
  <Paragraphs>150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марина волкова</cp:lastModifiedBy>
  <cp:revision>38</cp:revision>
  <dcterms:created xsi:type="dcterms:W3CDTF">2014-12-01T16:09:04Z</dcterms:created>
  <dcterms:modified xsi:type="dcterms:W3CDTF">2021-11-10T15:45:29Z</dcterms:modified>
</cp:coreProperties>
</file>